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13bd2687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d13bd2687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I like: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Shows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One-on-one with customers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Enjoy the process of setting up and tearing down for a weekend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Plethora of show options within a 2 hr </a:t>
            </a:r>
            <a:r>
              <a:rPr lang="en"/>
              <a:t>radius</a:t>
            </a:r>
            <a:r>
              <a:rPr lang="en"/>
              <a:t> of 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build a repeat customer market for other shows, online, &amp; future inquiries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Wholesale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Making the same thing over and over is great! Shot glasses!! Mugs!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Invoicing is simple and straightforward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Repeat orders are great and have room for future growth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Online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choose when it’s convenient to post 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can advertise for it on social media and drive purchases in a short period of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 be simple to photograph, list items, and ship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these are lower on the list: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Consignment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get requested to restock and it throws me off a bit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</a:t>
            </a:r>
            <a:r>
              <a:rPr lang="en"/>
              <a:t>inventory</a:t>
            </a:r>
            <a:r>
              <a:rPr lang="en"/>
              <a:t> can take a big hit when restocking shops, can feel like I’m making a commission without payment quickly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Commissions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never are high enough on my priority list to complete and I’m a people pleaser so that’s a tough balance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d13bd2687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d13bd268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13bd2687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d13bd2687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13bd2687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d13bd268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d13bd2687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d13bd2687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d13bd268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d13bd268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d13bd268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d13bd268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d13bd268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d13bd268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Pros: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Direct access to 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Immediate feedback about your work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Better connection/building of your local customer base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Setup your booth based on your specifications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Cons: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lots of equipment for outdoor shows $$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Time involved to pack, travel, &amp; sell at show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Long hours over the weekend normally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Weather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Costly booth fees, handle sales taxes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Great for you if:</a:t>
            </a:r>
            <a:endParaRPr b="1" sz="10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1000">
                <a:solidFill>
                  <a:schemeClr val="dk1"/>
                </a:solidFill>
              </a:rPr>
              <a:t>You like the interaction with people (extrovert or a people person) &amp; like having the same conversations a lot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live in an area with lots of show options for people to get out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the immediate wrap &amp; deliver process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like making a lot of money all in a day or 2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have weekends available to sit out at a show all day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like setting up a shopping experience with 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want to grow your local customer-base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d13bd2687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d13bd2687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Pros: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sell from your home/studio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choose how you want everything displayed/portrayed by photos/videos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choose when/how you want to sell things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Possibility for customer testimonials about your products/service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Efficient process/timeline possible from making to completion to shipping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Cons: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need a strong online customer base that follow your work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Medium effort (time, complexity) upfront to start selling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Need a good plan for packing &amp; shipping process (void fill, boxes, labels, etc)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Need equipment/skills to portray your work best for online consumption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Good camera/phone, lighting, background, “photographer eye”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Risk for breakage, additional cost potential down the road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Handle sales taxes yourself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Online platforms takes a cut (5-15% normally)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Great for you if: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have an online customer base/mailing list to drive traffic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have an interest in photography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don’t like the immediate one-on-one with people, introverted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marketing your work to an online customer base through social media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need scheduling flexibility when selling (scheduled restocks, no need to meet a show deadline)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packing and shipping, can send out an order on a whim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have close access to a post office or otherwise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d13bd2687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d13bd2687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Pros: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daily/regular hours for a brick and mortar to sell your work to local 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They handle collecting &amp; paying sales taxes for you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Regular checks &amp; Inventory sales (hopefully) that can give you good data about what items sell best at that shop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Increased sales during heavy gift giving season (mothers day, Father’s Day, holidays)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Cons: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shop takes big percentage (30-40% normally)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No direct connection with the 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Sometimes requested to stock very specific pieces for their shop only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Can be a lot of work to prep orders to deliver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regularly need to keep up with shop communication &amp; plan accordingly for restocks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Great for you if: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making the same thing over and over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working with other businesses vs end users/customers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can </a:t>
            </a:r>
            <a:r>
              <a:rPr lang="en" sz="1000">
                <a:solidFill>
                  <a:schemeClr val="dk1"/>
                </a:solidFill>
              </a:rPr>
              <a:t>work to seasonal deadlines for delivering products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can produce items efficiently and can make a profit when selling at 60-70%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like figuring out what products work with the shop’s customer base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want to increase your local customer base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d13bd2687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d13bd2687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Pros: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money upfront, net 30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High quantity/consistency forms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Regular orders, room for growth with satisfied 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No need to sell the work to the end customer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Cons: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need to have ample inventory to fulfill orders and other selling avenues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Price cut at 50% normally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Reordering times can be random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Not sure when stock is running low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Lot of packing for shipping large orders, choose wisely what you want to offer with shipping in mind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Your pieces have to be PERFECT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have to be able to produce consistent pieces one to the next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Can be hard to find wholesale clients, they come to you normally or you have to find shops and inquire about a wholesale relationship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this relationship is more B2B and tests more of your business skills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need to have contracts/policies in place to handle your wholesale client relationship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Minimums, exchanges, shipping &amp; handling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Great for you if: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making the same thing over and over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enjoy working with other businesses vs end users/customers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can produce items efficiently and can make a profit when discounted 50%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d13bd2687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d13bd268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Pros: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challenging for your skills &amp; creativity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Guaranteed money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Make something specific to a customer’s needs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don’t have to think about what to make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Set your own timeline, flexible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Cons: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Requires lots of customer interaction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May need to set expectations about limits of the medium/craft/skillset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Chance of having extras that are not sellable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Can be less profitable if you don’t get paid appropriately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Can be more unknowns in the process (something breaks, glaze mishaps, etc)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Great for you if: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like making a customer’s vision a reality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like making things for a specific use/purpose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know how to effectively estimate your time and costs for a project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You can communicate well with non-technical customers who may not know about your process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9Ccb_SacI-g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Effectively Diversifying Your Pottery Business Income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1"/>
            <a:ext cx="82221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Durbin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@rdceramics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Preferred selling avenues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In-person shows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Wholesale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Consignment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Commissions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450" y="1578500"/>
            <a:ext cx="4363628" cy="32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numbers from 2020 and 2021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2020 Revenue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Shows: 35%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Online: 46%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Consignment: 8%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Wholesale: 1%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Commissions: didn’t track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Others (teaching, direct, commissions): 10%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Total Revenue: ~$60k</a:t>
            </a:r>
            <a:endParaRPr/>
          </a:p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2021 Revenue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Shows: 50%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Online: 29%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Consignment: 9%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Wholesale: 4%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Commissions: 4%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Others (teaching &amp; direct): 3%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Total Revenue: ~$77k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71900" y="662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track of your income streams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71900" y="1919075"/>
            <a:ext cx="3999900" cy="30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RD Bookkeeping tool coming soon!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I’m working on a tutorial for inputting your expenses &amp; income into a consolidated place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Easy to see how the </a:t>
            </a:r>
            <a:r>
              <a:rPr lang="en"/>
              <a:t>business</a:t>
            </a:r>
            <a:r>
              <a:rPr lang="en"/>
              <a:t> is doing any day of the year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Track various expense categories for your schedule 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Analytics </a:t>
            </a:r>
            <a:r>
              <a:rPr lang="en"/>
              <a:t>about where your income is coming from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DM me on IG (@rdceramics) or email me if you want to be on the list to know when it goes live</a:t>
            </a:r>
            <a:endParaRPr b="1"/>
          </a:p>
        </p:txBody>
      </p:sp>
      <p:pic>
        <p:nvPicPr>
          <p:cNvPr id="144" name="Google Shape;144;p24" title="RD Bookkeeping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00" y="1484400"/>
            <a:ext cx="4472975" cy="3354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71900" y="1919075"/>
            <a:ext cx="8222100" cy="29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buy my stuff next door!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Mugs, oil bottles, bowls, planters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Wheel Talk Podcast - </a:t>
            </a:r>
            <a:r>
              <a:rPr lang="en" sz="1564"/>
              <a:t>wheeltalk.buzzprout.com</a:t>
            </a:r>
            <a:endParaRPr sz="156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@rdceramics </a:t>
            </a:r>
            <a:r>
              <a:rPr lang="en" sz="1564"/>
              <a:t>(Instagram)</a:t>
            </a:r>
            <a:endParaRPr sz="156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ryandurbinceramics@gmail.com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ryandurbinceramics.com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/>
              <a:t>*</a:t>
            </a:r>
            <a:r>
              <a:rPr b="1" i="1" lang="en"/>
              <a:t>Send me a message for first access to the RD Bookkeeping tool</a:t>
            </a:r>
            <a:endParaRPr b="1" i="1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925" y="2087375"/>
            <a:ext cx="2672025" cy="26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About 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Ways to sell your pottery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Preferred selling avenues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numbers from 2020 and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track of your income streams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Married with 2 cats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time job, part time potter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Pottery history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analytical/business minded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a pottery/small business podcast with Becca: Wheel Talk Podcast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term aspirations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sell your pottery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In-person shows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Consignment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Wholesale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doesn’t cover everything!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show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you if…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Talk podcast episodes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3, 8, 45, 49, 86, 87, 99, 110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* interview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475" y="478850"/>
            <a:ext cx="3343100" cy="445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you if…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Talk podcast episodes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49, 50*, 52*, 59*, 83, 88*, 103, 119*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* interview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023" y="403113"/>
            <a:ext cx="3252975" cy="43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Consignment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you if…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Talk podcast episodes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5, 49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550" y="331038"/>
            <a:ext cx="3361075" cy="44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Wholesale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you if…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Talk podcast episodes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35*, 49, 51, 91*, 116*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* interview</a:t>
            </a:r>
            <a:endParaRPr sz="12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550" y="243225"/>
            <a:ext cx="2425375" cy="323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400" y="2202425"/>
            <a:ext cx="27102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Pros/Cons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you if…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Talk podcast episodes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26, 49?, 60*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* interview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13219" l="0" r="0" t="28287"/>
          <a:stretch/>
        </p:blipFill>
        <p:spPr>
          <a:xfrm>
            <a:off x="4689100" y="2405100"/>
            <a:ext cx="3349428" cy="26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12695" l="0" r="0" t="21459"/>
          <a:stretch/>
        </p:blipFill>
        <p:spPr>
          <a:xfrm>
            <a:off x="5893900" y="162125"/>
            <a:ext cx="3160124" cy="277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